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63" r:id="rId4"/>
    <p:sldId id="256" r:id="rId5"/>
    <p:sldId id="257" r:id="rId6"/>
    <p:sldId id="258" r:id="rId7"/>
    <p:sldId id="259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0"/>
    <p:restoredTop sz="91704"/>
  </p:normalViewPr>
  <p:slideViewPr>
    <p:cSldViewPr snapToGrid="0" snapToObjects="1">
      <p:cViewPr>
        <p:scale>
          <a:sx n="115" d="100"/>
          <a:sy n="115" d="100"/>
        </p:scale>
        <p:origin x="-220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759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18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0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23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79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9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574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78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659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1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79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398F1-1840-4841-BF40-E45CAC36E76F}" type="datetimeFigureOut">
              <a:rPr lang="en-US" smtClean="0"/>
              <a:t>11/17/18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17A10-7698-A948-8092-AFF652B4D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73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1600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6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2271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252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429491" y="2689513"/>
            <a:ext cx="11671300" cy="2794000"/>
            <a:chOff x="429491" y="2689513"/>
            <a:chExt cx="11671300" cy="2794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56"/>
            <a:stretch/>
          </p:blipFill>
          <p:spPr>
            <a:xfrm>
              <a:off x="6246091" y="2689513"/>
              <a:ext cx="5854700" cy="2794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91" y="2689513"/>
              <a:ext cx="5816600" cy="279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12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29491" y="2689513"/>
            <a:ext cx="11379200" cy="2781300"/>
            <a:chOff x="429491" y="2689513"/>
            <a:chExt cx="11379200" cy="2781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091" y="2689513"/>
              <a:ext cx="5562600" cy="27813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91" y="2689513"/>
              <a:ext cx="5816600" cy="27813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1055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29491" y="2689513"/>
            <a:ext cx="11417069" cy="2800235"/>
            <a:chOff x="429491" y="2689513"/>
            <a:chExt cx="11417069" cy="280023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91" y="2689513"/>
              <a:ext cx="5816600" cy="27940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6091" y="2689513"/>
              <a:ext cx="5600469" cy="2800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084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2170086" y="-2086470"/>
            <a:ext cx="493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Math Expression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492864" y="-2933382"/>
            <a:ext cx="49377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Math Expression</a:t>
            </a:r>
            <a:endParaRPr lang="en-US" sz="44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2349480" y="-1738720"/>
            <a:ext cx="502920" cy="640080"/>
            <a:chOff x="1242443" y="-1004266"/>
            <a:chExt cx="502920" cy="640080"/>
          </a:xfrm>
        </p:grpSpPr>
        <p:sp>
          <p:nvSpPr>
            <p:cNvPr id="12" name="Rectangle 11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036503" y="-1279974"/>
            <a:ext cx="502920" cy="640080"/>
            <a:chOff x="1242443" y="-1004266"/>
            <a:chExt cx="502920" cy="640080"/>
          </a:xfrm>
        </p:grpSpPr>
        <p:sp>
          <p:nvSpPr>
            <p:cNvPr id="15" name="Rectangle 14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C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084097" y="-2948376"/>
            <a:ext cx="502920" cy="640080"/>
            <a:chOff x="1242443" y="-1004266"/>
            <a:chExt cx="502920" cy="640080"/>
          </a:xfrm>
        </p:grpSpPr>
        <p:sp>
          <p:nvSpPr>
            <p:cNvPr id="18" name="Rectangle 17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178" y="545778"/>
            <a:ext cx="6312222" cy="6312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" y="878135"/>
            <a:ext cx="5882719" cy="21751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0" y="3900170"/>
            <a:ext cx="5885009" cy="29578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139" y="-218203"/>
            <a:ext cx="1174830" cy="12801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0139" y="2909506"/>
            <a:ext cx="1174830" cy="128016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919" y="-174498"/>
            <a:ext cx="1174830" cy="128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82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349480" y="-1738720"/>
            <a:ext cx="502920" cy="640080"/>
            <a:chOff x="1242443" y="-1004266"/>
            <a:chExt cx="502920" cy="640080"/>
          </a:xfrm>
        </p:grpSpPr>
        <p:sp>
          <p:nvSpPr>
            <p:cNvPr id="12" name="Rectangle 11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C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4036503" y="-1279974"/>
            <a:ext cx="502920" cy="640080"/>
            <a:chOff x="1242443" y="-1004266"/>
            <a:chExt cx="502920" cy="640080"/>
          </a:xfrm>
        </p:grpSpPr>
        <p:sp>
          <p:nvSpPr>
            <p:cNvPr id="15" name="Rectangle 14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C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11084097" y="-2948376"/>
            <a:ext cx="502920" cy="640080"/>
            <a:chOff x="1242443" y="-1004266"/>
            <a:chExt cx="502920" cy="640080"/>
          </a:xfrm>
        </p:grpSpPr>
        <p:sp>
          <p:nvSpPr>
            <p:cNvPr id="18" name="Rectangle 17"/>
            <p:cNvSpPr/>
            <p:nvPr/>
          </p:nvSpPr>
          <p:spPr>
            <a:xfrm>
              <a:off x="1242443" y="-935686"/>
              <a:ext cx="502920" cy="5029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65303" y="-1004266"/>
              <a:ext cx="457200" cy="640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B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-860139" y="-54754"/>
            <a:ext cx="13936059" cy="6912754"/>
            <a:chOff x="-860139" y="-54754"/>
            <a:chExt cx="13936059" cy="6912754"/>
          </a:xfrm>
        </p:grpSpPr>
        <p:sp>
          <p:nvSpPr>
            <p:cNvPr id="8" name="TextBox 7"/>
            <p:cNvSpPr txBox="1"/>
            <p:nvPr/>
          </p:nvSpPr>
          <p:spPr>
            <a:xfrm>
              <a:off x="-860139" y="-54754"/>
              <a:ext cx="4937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Math Expression</a:t>
              </a:r>
              <a:endParaRPr lang="en-US" sz="36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-860139" y="3253839"/>
              <a:ext cx="49377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 smtClean="0"/>
                <a:t>Code to Integrate</a:t>
              </a:r>
              <a:endParaRPr lang="en-US" sz="3600" b="1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920" y="0"/>
              <a:ext cx="6858000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236" y="939375"/>
              <a:ext cx="5318935" cy="196666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5200" y="3900170"/>
              <a:ext cx="5885009" cy="29578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32089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15</Words>
  <Application>Microsoft Macintosh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Galarnyk</cp:lastModifiedBy>
  <cp:revision>15</cp:revision>
  <dcterms:created xsi:type="dcterms:W3CDTF">2018-06-03T21:59:12Z</dcterms:created>
  <dcterms:modified xsi:type="dcterms:W3CDTF">2018-11-18T06:50:52Z</dcterms:modified>
</cp:coreProperties>
</file>